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6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67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28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59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775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8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07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17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65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6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42A67-5E94-4234-9D71-FF8B438792AD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9ADBB-A3FF-4762-AC27-3EAF73126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12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93705" cy="69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57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1" y="189953"/>
            <a:ext cx="9994379" cy="3529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6" y="3567894"/>
            <a:ext cx="7704944" cy="32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4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9" y="194950"/>
            <a:ext cx="11219965" cy="824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19" y="1928810"/>
            <a:ext cx="4601980" cy="45661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65" y="1928810"/>
            <a:ext cx="4920132" cy="42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5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5" y="0"/>
            <a:ext cx="12029508" cy="58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3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" y="186283"/>
            <a:ext cx="5451938" cy="9829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" y="1530168"/>
            <a:ext cx="7253443" cy="503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6" y="-1"/>
            <a:ext cx="12067081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66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34067" cy="62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59" y="0"/>
            <a:ext cx="8157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2262187"/>
            <a:ext cx="83915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9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84630" cy="49946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4" y="5048250"/>
            <a:ext cx="77914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6" y="200025"/>
            <a:ext cx="85344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8" y="0"/>
            <a:ext cx="10805332" cy="67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0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9675" cy="6791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632" y="5776599"/>
            <a:ext cx="43338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1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30" y="0"/>
            <a:ext cx="832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10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271462"/>
            <a:ext cx="81057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68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6" y="365932"/>
            <a:ext cx="81819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0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96" y="0"/>
            <a:ext cx="669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01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5" y="124995"/>
            <a:ext cx="84867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51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538162"/>
            <a:ext cx="83058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88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333375"/>
            <a:ext cx="83058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8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5" y="153649"/>
            <a:ext cx="7894415" cy="26345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5" y="2896849"/>
            <a:ext cx="8001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18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56" y="0"/>
            <a:ext cx="6305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1976" cy="1439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8" y="1439056"/>
            <a:ext cx="9196544" cy="53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74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8" y="195497"/>
            <a:ext cx="8315325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2" y="2547000"/>
            <a:ext cx="81438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5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61" y="0"/>
            <a:ext cx="6818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7" y="1252537"/>
            <a:ext cx="82010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0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3812"/>
            <a:ext cx="84582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9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7" y="890587"/>
            <a:ext cx="82772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9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800225"/>
            <a:ext cx="82581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9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940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76250"/>
            <a:ext cx="838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0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57" y="0"/>
            <a:ext cx="703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1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9" y="0"/>
            <a:ext cx="7429500" cy="923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9" y="1051419"/>
            <a:ext cx="84486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7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9" y="-1"/>
            <a:ext cx="8876910" cy="666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0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604837"/>
            <a:ext cx="84105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2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0" y="501467"/>
            <a:ext cx="8115300" cy="2257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5" y="3182911"/>
            <a:ext cx="4782253" cy="36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1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2" y="233362"/>
            <a:ext cx="833437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78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481012"/>
            <a:ext cx="83439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01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7" y="33337"/>
            <a:ext cx="83153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9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54" y="0"/>
            <a:ext cx="7158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92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83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8" y="0"/>
            <a:ext cx="7972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91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57187"/>
            <a:ext cx="81915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11829" cy="2248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9753"/>
            <a:ext cx="9233941" cy="44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62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442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2" y="396771"/>
            <a:ext cx="84582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9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69" y="0"/>
            <a:ext cx="786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43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38187"/>
            <a:ext cx="85725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39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33" y="0"/>
            <a:ext cx="6397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35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105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294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2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51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002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40446" cy="21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95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35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561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1559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217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345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915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25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406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792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93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96"/>
            <a:ext cx="10957810" cy="69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78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653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5296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860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172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274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416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783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320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355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7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702977" cy="9606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6194"/>
            <a:ext cx="12157655" cy="32658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99" y="4648140"/>
            <a:ext cx="12195153" cy="22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46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263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418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326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51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18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983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610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8558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9676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69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5156" cy="5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258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2360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016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3962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47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9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2022-10-12T04:12:07Z</dcterms:created>
  <dcterms:modified xsi:type="dcterms:W3CDTF">2022-10-12T04:19:33Z</dcterms:modified>
</cp:coreProperties>
</file>